
<file path=[Content_Types].xml><?xml version="1.0" encoding="utf-8"?>
<Types xmlns="http://schemas.openxmlformats.org/package/2006/content-types">
  <Default Extension="xml" ContentType="application/xml"/>
  <Default Extension="mp4" ContentType="video/unknown"/>
  <Default Extension="bin" ContentType="application/vnd.openxmlformats-officedocument.presentationml.printerSettings"/>
  <Default Extension="png" ContentType="image/png"/>
  <Default Extension="jpe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62" r:id="rId3"/>
    <p:sldId id="257" r:id="rId4"/>
    <p:sldId id="258" r:id="rId5"/>
    <p:sldId id="259" r:id="rId6"/>
    <p:sldId id="261" r:id="rId7"/>
    <p:sldId id="260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2" d="100"/>
          <a:sy n="52" d="100"/>
        </p:scale>
        <p:origin x="-123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interSettings" Target="printerSettings/printerSettings1.bin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D6D0F8-B971-BD4E-9CED-B77BC62420E1}" type="datetimeFigureOut">
              <a:rPr lang="en-US" smtClean="0"/>
              <a:t>13/08/13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8B334A-A50A-6F4B-B051-7C0E5B0D7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209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8B334A-A50A-6F4B-B051-7C0E5B0D7C3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2083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D743E-98B4-C648-BDC6-3F95997CD3D4}" type="datetimeFigureOut">
              <a:rPr lang="en-US" smtClean="0"/>
              <a:t>13/08/13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A6987-90B6-6D47-ACFC-2AB0EA3254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428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D743E-98B4-C648-BDC6-3F95997CD3D4}" type="datetimeFigureOut">
              <a:rPr lang="en-US" smtClean="0"/>
              <a:t>13/08/13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A6987-90B6-6D47-ACFC-2AB0EA3254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43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D743E-98B4-C648-BDC6-3F95997CD3D4}" type="datetimeFigureOut">
              <a:rPr lang="en-US" smtClean="0"/>
              <a:t>13/08/13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A6987-90B6-6D47-ACFC-2AB0EA3254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92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D743E-98B4-C648-BDC6-3F95997CD3D4}" type="datetimeFigureOut">
              <a:rPr lang="en-US" smtClean="0"/>
              <a:t>13/08/13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A6987-90B6-6D47-ACFC-2AB0EA3254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4557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D743E-98B4-C648-BDC6-3F95997CD3D4}" type="datetimeFigureOut">
              <a:rPr lang="en-US" smtClean="0"/>
              <a:t>13/08/13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A6987-90B6-6D47-ACFC-2AB0EA3254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1948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D743E-98B4-C648-BDC6-3F95997CD3D4}" type="datetimeFigureOut">
              <a:rPr lang="en-US" smtClean="0"/>
              <a:t>13/08/13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A6987-90B6-6D47-ACFC-2AB0EA3254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9507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D743E-98B4-C648-BDC6-3F95997CD3D4}" type="datetimeFigureOut">
              <a:rPr lang="en-US" smtClean="0"/>
              <a:t>13/08/13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A6987-90B6-6D47-ACFC-2AB0EA3254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381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D743E-98B4-C648-BDC6-3F95997CD3D4}" type="datetimeFigureOut">
              <a:rPr lang="en-US" smtClean="0"/>
              <a:t>13/08/13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A6987-90B6-6D47-ACFC-2AB0EA3254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65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D743E-98B4-C648-BDC6-3F95997CD3D4}" type="datetimeFigureOut">
              <a:rPr lang="en-US" smtClean="0"/>
              <a:t>13/08/13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A6987-90B6-6D47-ACFC-2AB0EA3254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7930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D743E-98B4-C648-BDC6-3F95997CD3D4}" type="datetimeFigureOut">
              <a:rPr lang="en-US" smtClean="0"/>
              <a:t>13/08/13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A6987-90B6-6D47-ACFC-2AB0EA3254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37439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D743E-98B4-C648-BDC6-3F95997CD3D4}" type="datetimeFigureOut">
              <a:rPr lang="en-US" smtClean="0"/>
              <a:t>13/08/13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A6987-90B6-6D47-ACFC-2AB0EA3254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0145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5D743E-98B4-C648-BDC6-3F95997CD3D4}" type="datetimeFigureOut">
              <a:rPr lang="en-US" smtClean="0"/>
              <a:t>13/08/13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CA6987-90B6-6D47-ACFC-2AB0EA3254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303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3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8" Type="http://schemas.openxmlformats.org/officeDocument/2006/relationships/image" Target="../media/image8.png"/><Relationship Id="rId9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5.png"/><Relationship Id="rId7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3-08-13 at 8.35.1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481"/>
            <a:ext cx="9144000" cy="1271600"/>
          </a:xfrm>
          <a:prstGeom prst="rect">
            <a:avLst/>
          </a:prstGeom>
        </p:spPr>
      </p:pic>
      <p:pic>
        <p:nvPicPr>
          <p:cNvPr id="5" name="Picture 4" descr="Screen Shot 2013-08-13 at 8.36.07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70157"/>
            <a:ext cx="914400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700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Winnie The Pooh - Learning Song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93095" y="219847"/>
            <a:ext cx="8646347" cy="6204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3415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3-08-13 at 8.35.19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481"/>
            <a:ext cx="9144000" cy="1271600"/>
          </a:xfrm>
          <a:prstGeom prst="rect">
            <a:avLst/>
          </a:prstGeom>
        </p:spPr>
      </p:pic>
      <p:pic>
        <p:nvPicPr>
          <p:cNvPr id="3" name="Picture 2" descr="Screen Shot 2013-08-13 at 8.48.27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5830"/>
            <a:ext cx="9144000" cy="1482179"/>
          </a:xfrm>
          <a:prstGeom prst="rect">
            <a:avLst/>
          </a:prstGeom>
        </p:spPr>
      </p:pic>
      <p:pic>
        <p:nvPicPr>
          <p:cNvPr id="6" name="Picture 5" descr="Screen Shot 2013-08-13 at 8.52.10 P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58009"/>
            <a:ext cx="3225800" cy="3999991"/>
          </a:xfrm>
          <a:prstGeom prst="rect">
            <a:avLst/>
          </a:prstGeom>
        </p:spPr>
      </p:pic>
      <p:pic>
        <p:nvPicPr>
          <p:cNvPr id="8" name="Picture 7" descr="Screen Shot 2013-08-13 at 9.19.07 PM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8710" y="2858010"/>
            <a:ext cx="3005564" cy="1514500"/>
          </a:xfrm>
          <a:prstGeom prst="rect">
            <a:avLst/>
          </a:prstGeom>
        </p:spPr>
      </p:pic>
      <p:pic>
        <p:nvPicPr>
          <p:cNvPr id="10" name="Picture 9" descr="Screen Shot 2013-08-13 at 9.15.26 P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4274" y="2858008"/>
            <a:ext cx="2959726" cy="1514501"/>
          </a:xfrm>
          <a:prstGeom prst="rect">
            <a:avLst/>
          </a:prstGeom>
        </p:spPr>
      </p:pic>
      <p:pic>
        <p:nvPicPr>
          <p:cNvPr id="11" name="Picture 10" descr="Screen Shot 2013-08-13 at 9.29.40 P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8300" y="4372510"/>
            <a:ext cx="2514600" cy="2485490"/>
          </a:xfrm>
          <a:prstGeom prst="rect">
            <a:avLst/>
          </a:prstGeom>
        </p:spPr>
      </p:pic>
      <p:pic>
        <p:nvPicPr>
          <p:cNvPr id="12" name="Picture 11" descr="Screen Shot 2013-08-13 at 9.28.41 PM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2900" y="4372510"/>
            <a:ext cx="3721100" cy="2485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5054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3-08-13 at 8.35.1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481"/>
            <a:ext cx="9144000" cy="1271600"/>
          </a:xfrm>
          <a:prstGeom prst="rect">
            <a:avLst/>
          </a:prstGeom>
        </p:spPr>
      </p:pic>
      <p:pic>
        <p:nvPicPr>
          <p:cNvPr id="3" name="Picture 2" descr="Screen Shot 2013-08-13 at 8.48.27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5830"/>
            <a:ext cx="9144000" cy="1482179"/>
          </a:xfrm>
          <a:prstGeom prst="rect">
            <a:avLst/>
          </a:prstGeom>
        </p:spPr>
      </p:pic>
      <p:pic>
        <p:nvPicPr>
          <p:cNvPr id="2" name="Picture 1" descr="Screen Shot 2013-08-13 at 8.57.16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266" y="3173332"/>
            <a:ext cx="6057328" cy="2640396"/>
          </a:xfrm>
          <a:prstGeom prst="rect">
            <a:avLst/>
          </a:prstGeom>
        </p:spPr>
      </p:pic>
      <p:pic>
        <p:nvPicPr>
          <p:cNvPr id="5" name="Picture 4" descr="Screen Shot 2013-08-13 at 8.57.40 P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58009"/>
            <a:ext cx="2833266" cy="3999991"/>
          </a:xfrm>
          <a:prstGeom prst="rect">
            <a:avLst/>
          </a:prstGeom>
        </p:spPr>
      </p:pic>
      <p:pic>
        <p:nvPicPr>
          <p:cNvPr id="7" name="Picture 6" descr="Screen Shot 2013-08-13 at 8.57.28 PM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3613" y="4851896"/>
            <a:ext cx="3736982" cy="2006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8243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3-08-13 at 8.35.1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481"/>
            <a:ext cx="9144000" cy="1271600"/>
          </a:xfrm>
          <a:prstGeom prst="rect">
            <a:avLst/>
          </a:prstGeom>
        </p:spPr>
      </p:pic>
      <p:pic>
        <p:nvPicPr>
          <p:cNvPr id="3" name="Picture 2" descr="Screen Shot 2013-08-13 at 8.48.27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5830"/>
            <a:ext cx="9144000" cy="1482179"/>
          </a:xfrm>
          <a:prstGeom prst="rect">
            <a:avLst/>
          </a:prstGeom>
        </p:spPr>
      </p:pic>
      <p:pic>
        <p:nvPicPr>
          <p:cNvPr id="6" name="Picture 5" descr="Screen Shot 2013-08-13 at 9.00.47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58009"/>
            <a:ext cx="3785830" cy="3999991"/>
          </a:xfrm>
          <a:prstGeom prst="rect">
            <a:avLst/>
          </a:prstGeom>
        </p:spPr>
      </p:pic>
      <p:pic>
        <p:nvPicPr>
          <p:cNvPr id="8" name="Picture 7" descr="Screen Shot 2013-08-13 at 9.03.17 P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5830" y="4079380"/>
            <a:ext cx="3077842" cy="2778619"/>
          </a:xfrm>
          <a:prstGeom prst="rect">
            <a:avLst/>
          </a:prstGeom>
        </p:spPr>
      </p:pic>
      <p:pic>
        <p:nvPicPr>
          <p:cNvPr id="9" name="Picture 8" descr="Screen Shot 2013-08-13 at 9.04.33 PM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5830" y="2824427"/>
            <a:ext cx="5358170" cy="1435100"/>
          </a:xfrm>
          <a:prstGeom prst="rect">
            <a:avLst/>
          </a:prstGeom>
        </p:spPr>
      </p:pic>
      <p:pic>
        <p:nvPicPr>
          <p:cNvPr id="10" name="Picture 9" descr="Screen Shot 2013-08-13 at 9.05.37 P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3672" y="4259527"/>
            <a:ext cx="2280328" cy="2598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5829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3-08-13 at 8.35.1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481"/>
            <a:ext cx="9144000" cy="1271600"/>
          </a:xfrm>
          <a:prstGeom prst="rect">
            <a:avLst/>
          </a:prstGeom>
        </p:spPr>
      </p:pic>
      <p:pic>
        <p:nvPicPr>
          <p:cNvPr id="3" name="Picture 2" descr="Screen Shot 2013-08-13 at 8.48.27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5830"/>
            <a:ext cx="9144000" cy="1482179"/>
          </a:xfrm>
          <a:prstGeom prst="rect">
            <a:avLst/>
          </a:prstGeom>
        </p:spPr>
      </p:pic>
      <p:pic>
        <p:nvPicPr>
          <p:cNvPr id="2" name="Picture 1" descr="Screen Shot 2013-08-13 at 9.13.04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27950"/>
            <a:ext cx="9144000" cy="423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2415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3-08-13 at 8.35.1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481"/>
            <a:ext cx="9144000" cy="1271600"/>
          </a:xfrm>
          <a:prstGeom prst="rect">
            <a:avLst/>
          </a:prstGeom>
        </p:spPr>
      </p:pic>
      <p:pic>
        <p:nvPicPr>
          <p:cNvPr id="2" name="Picture 1" descr="Screen Shot 2013-08-13 at 9.10.17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81885"/>
            <a:ext cx="8890594" cy="509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7091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1</Words>
  <Application>Microsoft Macintosh PowerPoint</Application>
  <PresentationFormat>On-screen Show (4:3)</PresentationFormat>
  <Paragraphs>1</Paragraphs>
  <Slides>7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Glasshouse Country Christian College</dc:creator>
  <cp:lastModifiedBy>Glasshouse Country Christian College</cp:lastModifiedBy>
  <cp:revision>9</cp:revision>
  <dcterms:created xsi:type="dcterms:W3CDTF">2013-08-13T10:42:33Z</dcterms:created>
  <dcterms:modified xsi:type="dcterms:W3CDTF">2013-08-13T11:39:58Z</dcterms:modified>
</cp:coreProperties>
</file>